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2"/>
  </p:notesMasterIdLst>
  <p:handoutMasterIdLst>
    <p:handoutMasterId r:id="rId13"/>
  </p:handoutMasterIdLst>
  <p:sldIdLst>
    <p:sldId id="262" r:id="rId2"/>
    <p:sldId id="276" r:id="rId3"/>
    <p:sldId id="280" r:id="rId4"/>
    <p:sldId id="282" r:id="rId5"/>
    <p:sldId id="277" r:id="rId6"/>
    <p:sldId id="278" r:id="rId7"/>
    <p:sldId id="279" r:id="rId8"/>
    <p:sldId id="284" r:id="rId9"/>
    <p:sldId id="283" r:id="rId10"/>
    <p:sldId id="264" r:id="rId1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AFF"/>
    <a:srgbClr val="0091C4"/>
    <a:srgbClr val="1DC4FF"/>
    <a:srgbClr val="1F497D"/>
    <a:srgbClr val="062790"/>
    <a:srgbClr val="00486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25" autoAdjust="0"/>
  </p:normalViewPr>
  <p:slideViewPr>
    <p:cSldViewPr snapToGrid="0" snapToObjects="1">
      <p:cViewPr>
        <p:scale>
          <a:sx n="140" d="100"/>
          <a:sy n="140" d="100"/>
        </p:scale>
        <p:origin x="294" y="-6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B10E4C2-F17A-4D6E-A2BC-9763C1AFC921}" type="datetimeFigureOut">
              <a:rPr lang="it-IT"/>
              <a:pPr>
                <a:defRPr/>
              </a:pPr>
              <a:t>22/01/2018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45E37A0-73B2-4C43-958E-BD75E9306F3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81224607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57A0301-1BF8-413F-A695-F3E967E15620}" type="datetimeFigureOut">
              <a:rPr lang="en-GB"/>
              <a:pPr>
                <a:defRPr/>
              </a:pPr>
              <a:t>22/01/2018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C6FC4D-4EE3-4AF8-8652-80F01C057BFE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26966433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8313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870200" y="1014413"/>
            <a:ext cx="2651125" cy="64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200" b="1" dirty="0">
                <a:solidFill>
                  <a:schemeClr val="tx1"/>
                </a:solidFill>
                <a:latin typeface="+mj-lt"/>
              </a:rPr>
              <a:t>Press «header &amp; footer» to add the customer name, and «apply to all slides». </a:t>
            </a:r>
          </a:p>
        </p:txBody>
      </p:sp>
      <p:pic>
        <p:nvPicPr>
          <p:cNvPr id="7" name="Picture 1" descr="D:\Presentazioni\2016\Immagini definitive\ins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70200" y="0"/>
            <a:ext cx="26511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592" y="537656"/>
            <a:ext cx="5289074" cy="954107"/>
          </a:xfrm>
          <a:noFill/>
        </p:spPr>
        <p:txBody>
          <a:bodyPr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800" b="1" i="0" kern="1200" cap="all" baseline="0"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6085" y="4326568"/>
            <a:ext cx="5428445" cy="402077"/>
          </a:xfrm>
          <a:effectLst>
            <a:outerShdw blurRad="38100" dist="25400" dir="3000000" algn="tl" rotWithShape="0">
              <a:prstClr val="black">
                <a:alpha val="3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lang="it-IT" sz="2000" b="0" kern="1200" cap="none" spc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6085" y="4813776"/>
            <a:ext cx="2617658" cy="262543"/>
          </a:xfrm>
        </p:spPr>
        <p:txBody>
          <a:bodyPr>
            <a:normAutofit/>
          </a:bodyPr>
          <a:lstStyle>
            <a:lvl1pPr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1188" y="4813300"/>
            <a:ext cx="2073275" cy="274638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 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0" i="0" kern="1200" baseline="0" dirty="0">
                <a:solidFill>
                  <a:srgbClr val="00486B"/>
                </a:solidFill>
                <a:latin typeface="Myriad Pro" pitchFamily="34" charset="0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53438" y="4792663"/>
            <a:ext cx="349250" cy="274637"/>
          </a:xfrm>
        </p:spPr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F7C8A7-4A39-4BF9-B29B-EDA62CCE9D4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8" y="1174881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customer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FBA4B9-303E-4A9C-88B3-2A3B6E107CB0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etr Slide 2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8" y="1174881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customer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DF3FB64-B0F0-4996-8474-6122B71E87EF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alle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0"/>
            <a:ext cx="9358313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870200" y="1014413"/>
            <a:ext cx="2651125" cy="64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200" b="1" dirty="0">
                <a:solidFill>
                  <a:schemeClr val="tx1"/>
                </a:solidFill>
                <a:latin typeface="+mj-lt"/>
              </a:rPr>
              <a:t>Press «header &amp; footer» to add the customer name, and «apply to all slides». </a:t>
            </a:r>
          </a:p>
        </p:txBody>
      </p:sp>
      <p:pic>
        <p:nvPicPr>
          <p:cNvPr id="7" name="Picture 1" descr="D:\Presentazioni\2016\Immagini definitive\ins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70200" y="0"/>
            <a:ext cx="26511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592" y="537656"/>
            <a:ext cx="5289074" cy="954107"/>
          </a:xfrm>
          <a:noFill/>
        </p:spPr>
        <p:txBody>
          <a:bodyPr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800" b="1" i="0" kern="1200" cap="all" baseline="0">
                <a:solidFill>
                  <a:schemeClr val="bg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it-IT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6085" y="4326568"/>
            <a:ext cx="5428445" cy="402077"/>
          </a:xfrm>
          <a:effectLst>
            <a:outerShdw blurRad="38100" dist="25400" dir="3000000" algn="tl" rotWithShape="0">
              <a:prstClr val="black">
                <a:alpha val="3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lang="it-IT" sz="2000" b="0" kern="1200" cap="none" spc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6085" y="4813776"/>
            <a:ext cx="2617658" cy="262543"/>
          </a:xfrm>
        </p:spPr>
        <p:txBody>
          <a:bodyPr>
            <a:normAutofit/>
          </a:bodyPr>
          <a:lstStyle>
            <a:lvl1pPr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1188" y="4813300"/>
            <a:ext cx="2073275" cy="274638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alle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8313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870200" y="1014413"/>
            <a:ext cx="2651125" cy="64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200" b="1" dirty="0">
                <a:solidFill>
                  <a:schemeClr val="tx1"/>
                </a:solidFill>
                <a:latin typeface="+mj-lt"/>
              </a:rPr>
              <a:t>Press «header &amp; footer» to add the customer name, and «apply to all slides». </a:t>
            </a:r>
          </a:p>
        </p:txBody>
      </p:sp>
      <p:pic>
        <p:nvPicPr>
          <p:cNvPr id="7" name="Picture 1" descr="D:\Presentazioni\2016\Immagini definitive\ins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70200" y="0"/>
            <a:ext cx="26511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592" y="537656"/>
            <a:ext cx="5289074" cy="954107"/>
          </a:xfrm>
          <a:noFill/>
        </p:spPr>
        <p:txBody>
          <a:bodyPr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800" b="1" i="0" kern="1200" cap="all" baseline="0">
                <a:solidFill>
                  <a:schemeClr val="bg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it-IT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6085" y="4326568"/>
            <a:ext cx="5428445" cy="402077"/>
          </a:xfrm>
          <a:effectLst>
            <a:outerShdw blurRad="38100" dist="25400" dir="3000000" algn="tl" rotWithShape="0">
              <a:prstClr val="black">
                <a:alpha val="3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lang="it-IT" sz="2000" b="0" kern="1200" cap="none" spc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6085" y="4813776"/>
            <a:ext cx="2617658" cy="262543"/>
          </a:xfrm>
        </p:spPr>
        <p:txBody>
          <a:bodyPr>
            <a:normAutofit/>
          </a:bodyPr>
          <a:lstStyle>
            <a:lvl1pPr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1188" y="4813300"/>
            <a:ext cx="2073275" cy="274638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485188" y="4783138"/>
            <a:ext cx="349250" cy="274637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67D52DB-B374-4485-A565-5B1F1BAC69D2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485188" y="4783138"/>
            <a:ext cx="349250" cy="274637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59373A-374E-4950-9C9D-DDA165B07B9E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</p:spPr>
        <p:txBody>
          <a:bodyPr rtlCol="0">
            <a:spAutoFit/>
          </a:bodyPr>
          <a:lstStyle>
            <a:lvl1pPr marL="0" algn="l" defTabSz="914400" rtl="0" eaLnBrk="1" latinLnBrk="0" hangingPunct="1">
              <a:defRPr lang="it-IT" sz="2800" b="1" kern="120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70052" y="877711"/>
            <a:ext cx="8202476" cy="3286148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4pPr>
            <a:lvl5pPr>
              <a:defRPr lang="it-IT" sz="1400" kern="1200" dirty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D2EB-6765-40FD-BAA2-A3926A0FD47F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548158" y="857239"/>
            <a:ext cx="4038600" cy="3286148"/>
          </a:xfrm>
        </p:spPr>
        <p:txBody>
          <a:bodyPr/>
          <a:lstStyle>
            <a:lvl1pPr>
              <a:defRPr lang="en-US" sz="2400" kern="1200" dirty="0" smtClean="0">
                <a:solidFill>
                  <a:srgbClr val="F9720D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it-IT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70052" y="877711"/>
            <a:ext cx="4038600" cy="3286148"/>
          </a:xfrm>
        </p:spPr>
        <p:txBody>
          <a:bodyPr/>
          <a:lstStyle>
            <a:lvl1pPr>
              <a:defRPr lang="en-US" sz="2400" kern="1200" dirty="0" smtClean="0">
                <a:solidFill>
                  <a:srgbClr val="F9720D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it-IT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598E9-9049-4BE8-B28C-F989A15E0F80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0" i="0" kern="1200" baseline="0" dirty="0">
                <a:solidFill>
                  <a:srgbClr val="00486B"/>
                </a:solidFill>
                <a:latin typeface="Myriad Pro" pitchFamily="34" charset="0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EFE1D8-EC24-4C3E-84DD-4ADC035D8A4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786313"/>
            <a:ext cx="2895600" cy="274637"/>
          </a:xfrm>
        </p:spPr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customer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04238" y="4786313"/>
            <a:ext cx="365125" cy="274637"/>
          </a:xfrm>
        </p:spPr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it-IT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AF505F-BB5D-492D-A75A-2D7F254D8E96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849788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Fare clic per modificare lo stile del titolo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8497888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Fare clic per modificare stili del testo dello schema</a:t>
            </a:r>
          </a:p>
          <a:p>
            <a:pPr lvl="1"/>
            <a:r>
              <a:rPr lang="en-GB" smtClean="0"/>
              <a:t>Secondo livello</a:t>
            </a:r>
          </a:p>
          <a:p>
            <a:pPr lvl="2"/>
            <a:r>
              <a:rPr lang="en-GB" smtClean="0"/>
              <a:t>Terzo livello</a:t>
            </a:r>
          </a:p>
          <a:p>
            <a:pPr lvl="3"/>
            <a:r>
              <a:rPr lang="en-GB" smtClean="0"/>
              <a:t>Quarto livello</a:t>
            </a:r>
          </a:p>
          <a:p>
            <a:pPr lvl="4"/>
            <a:r>
              <a:rPr lang="en-GB" smtClean="0"/>
              <a:t>Quinto livello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81550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0738" y="4781550"/>
            <a:ext cx="3492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3A0C172-FD1D-4779-9EF3-6ABD7372F60C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0" r:id="rId6"/>
    <p:sldLayoutId id="2147484201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5613" y="753596"/>
            <a:ext cx="5289550" cy="523220"/>
          </a:xfrm>
        </p:spPr>
        <p:txBody>
          <a:bodyPr/>
          <a:lstStyle/>
          <a:p>
            <a:pPr>
              <a:defRPr/>
            </a:pPr>
            <a:r>
              <a:rPr dirty="0" smtClean="0"/>
              <a:t>Test plant energy saving</a:t>
            </a:r>
            <a:endParaRPr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606800" y="4325938"/>
            <a:ext cx="5427663" cy="403225"/>
          </a:xfrm>
        </p:spPr>
        <p:txBody>
          <a:bodyPr/>
          <a:lstStyle/>
          <a:p>
            <a:pPr>
              <a:defRPr/>
            </a:pPr>
            <a:r>
              <a:rPr dirty="0" smtClean="0"/>
              <a:t>RPI Chassis layout</a:t>
            </a:r>
            <a:endParaRPr dirty="0"/>
          </a:p>
        </p:txBody>
      </p:sp>
      <p:sp>
        <p:nvSpPr>
          <p:cNvPr id="1331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606800" y="4813300"/>
            <a:ext cx="2616200" cy="263525"/>
          </a:xfrm>
        </p:spPr>
        <p:txBody>
          <a:bodyPr/>
          <a:lstStyle/>
          <a:p>
            <a:r>
              <a:rPr lang="it-IT" dirty="0" err="1" smtClean="0"/>
              <a:t>June</a:t>
            </a:r>
            <a:r>
              <a:rPr lang="it-IT" dirty="0" smtClean="0"/>
              <a:t>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Chassis layout 1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grpSp>
        <p:nvGrpSpPr>
          <p:cNvPr id="156" name="Gruppo 155"/>
          <p:cNvGrpSpPr>
            <a:grpSpLocks noChangeAspect="1"/>
          </p:cNvGrpSpPr>
          <p:nvPr/>
        </p:nvGrpSpPr>
        <p:grpSpPr>
          <a:xfrm>
            <a:off x="2238473" y="735143"/>
            <a:ext cx="5004002" cy="3937802"/>
            <a:chOff x="1186346" y="1578951"/>
            <a:chExt cx="1871222" cy="1479776"/>
          </a:xfrm>
        </p:grpSpPr>
        <p:sp>
          <p:nvSpPr>
            <p:cNvPr id="130" name="Rettangolo 129"/>
            <p:cNvSpPr>
              <a:spLocks/>
            </p:cNvSpPr>
            <p:nvPr/>
          </p:nvSpPr>
          <p:spPr>
            <a:xfrm rot="5400000">
              <a:off x="2020586" y="744712"/>
              <a:ext cx="202743" cy="187122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2" name="Rettangolo 131"/>
            <p:cNvSpPr>
              <a:spLocks/>
            </p:cNvSpPr>
            <p:nvPr/>
          </p:nvSpPr>
          <p:spPr>
            <a:xfrm rot="5400000">
              <a:off x="2018757" y="2023573"/>
              <a:ext cx="202744" cy="1867563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grpSp>
          <p:nvGrpSpPr>
            <p:cNvPr id="152" name="Gruppo 151"/>
            <p:cNvGrpSpPr/>
            <p:nvPr/>
          </p:nvGrpSpPr>
          <p:grpSpPr>
            <a:xfrm>
              <a:off x="1186346" y="1808524"/>
              <a:ext cx="1871221" cy="852228"/>
              <a:chOff x="1186346" y="1808524"/>
              <a:chExt cx="1871221" cy="852228"/>
            </a:xfrm>
          </p:grpSpPr>
          <p:sp>
            <p:nvSpPr>
              <p:cNvPr id="7" name="Rettangolo 6"/>
              <p:cNvSpPr>
                <a:spLocks/>
              </p:cNvSpPr>
              <p:nvPr/>
            </p:nvSpPr>
            <p:spPr>
              <a:xfrm rot="5400000">
                <a:off x="1695843" y="1299027"/>
                <a:ext cx="852228" cy="1871221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1" name="Immagine 130" descr="releay.png"/>
              <p:cNvPicPr preferRelativeResize="0"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1749859" y="2208075"/>
                <a:ext cx="511557" cy="206719"/>
              </a:xfrm>
              <a:prstGeom prst="rect">
                <a:avLst/>
              </a:prstGeom>
            </p:spPr>
          </p:pic>
          <p:pic>
            <p:nvPicPr>
              <p:cNvPr id="134" name="Immagine 133" descr="releay.png"/>
              <p:cNvPicPr preferRelativeResize="0"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1220259" y="2208075"/>
                <a:ext cx="511557" cy="206720"/>
              </a:xfrm>
              <a:prstGeom prst="rect">
                <a:avLst/>
              </a:prstGeom>
            </p:spPr>
          </p:pic>
        </p:grpSp>
      </p:grpSp>
      <p:sp>
        <p:nvSpPr>
          <p:cNvPr id="157" name="CasellaDiTesto 156"/>
          <p:cNvSpPr txBox="1"/>
          <p:nvPr/>
        </p:nvSpPr>
        <p:spPr>
          <a:xfrm>
            <a:off x="7464425" y="4154668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Front view</a:t>
            </a:r>
          </a:p>
        </p:txBody>
      </p:sp>
      <p:sp>
        <p:nvSpPr>
          <p:cNvPr id="158" name="CasellaDiTesto 157"/>
          <p:cNvSpPr txBox="1"/>
          <p:nvPr/>
        </p:nvSpPr>
        <p:spPr>
          <a:xfrm>
            <a:off x="7464425" y="241159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Top view</a:t>
            </a:r>
          </a:p>
        </p:txBody>
      </p:sp>
      <p:sp>
        <p:nvSpPr>
          <p:cNvPr id="159" name="CasellaDiTesto 158"/>
          <p:cNvSpPr txBox="1"/>
          <p:nvPr/>
        </p:nvSpPr>
        <p:spPr>
          <a:xfrm>
            <a:off x="7464425" y="801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Rear view</a:t>
            </a:r>
          </a:p>
        </p:txBody>
      </p:sp>
      <p:sp>
        <p:nvSpPr>
          <p:cNvPr id="160" name="CasellaDiTesto 159"/>
          <p:cNvSpPr txBox="1"/>
          <p:nvPr/>
        </p:nvSpPr>
        <p:spPr>
          <a:xfrm>
            <a:off x="3288269" y="168611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RPI</a:t>
            </a:r>
          </a:p>
        </p:txBody>
      </p:sp>
      <p:sp>
        <p:nvSpPr>
          <p:cNvPr id="161" name="CasellaDiTesto 160"/>
          <p:cNvSpPr txBox="1"/>
          <p:nvPr/>
        </p:nvSpPr>
        <p:spPr>
          <a:xfrm>
            <a:off x="2510354" y="2134594"/>
            <a:ext cx="107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Relay #2</a:t>
            </a:r>
          </a:p>
        </p:txBody>
      </p:sp>
      <p:sp>
        <p:nvSpPr>
          <p:cNvPr id="162" name="CasellaDiTesto 161"/>
          <p:cNvSpPr txBox="1"/>
          <p:nvPr/>
        </p:nvSpPr>
        <p:spPr>
          <a:xfrm>
            <a:off x="3970260" y="2134594"/>
            <a:ext cx="107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Relay #1</a:t>
            </a:r>
          </a:p>
        </p:txBody>
      </p:sp>
      <p:sp>
        <p:nvSpPr>
          <p:cNvPr id="164" name="CasellaDiTesto 163"/>
          <p:cNvSpPr txBox="1"/>
          <p:nvPr/>
        </p:nvSpPr>
        <p:spPr>
          <a:xfrm>
            <a:off x="3970260" y="3900901"/>
            <a:ext cx="21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Terminal blocks (#32)</a:t>
            </a:r>
          </a:p>
        </p:txBody>
      </p:sp>
      <p:pic>
        <p:nvPicPr>
          <p:cNvPr id="112" name="Immagine 111" descr="RP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253698" y="1356164"/>
            <a:ext cx="950283" cy="648000"/>
          </a:xfrm>
          <a:prstGeom prst="rect">
            <a:avLst/>
          </a:prstGeom>
        </p:spPr>
      </p:pic>
      <p:pic>
        <p:nvPicPr>
          <p:cNvPr id="113" name="Immagine 112" descr="RPIs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2583139" y="786417"/>
            <a:ext cx="576000" cy="82831"/>
          </a:xfrm>
          <a:prstGeom prst="rect">
            <a:avLst/>
          </a:prstGeom>
        </p:spPr>
      </p:pic>
      <p:sp>
        <p:nvSpPr>
          <p:cNvPr id="114" name="Rettangolo 113"/>
          <p:cNvSpPr/>
          <p:nvPr/>
        </p:nvSpPr>
        <p:spPr>
          <a:xfrm>
            <a:off x="1563731" y="1349893"/>
            <a:ext cx="577850" cy="226400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15" name="Immagine 114" descr="RPIfron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16669" y="1602994"/>
            <a:ext cx="612000" cy="190341"/>
          </a:xfrm>
          <a:prstGeom prst="rect">
            <a:avLst/>
          </a:prstGeom>
        </p:spPr>
      </p:pic>
      <p:sp>
        <p:nvSpPr>
          <p:cNvPr id="116" name="CasellaDiTesto 115"/>
          <p:cNvSpPr txBox="1"/>
          <p:nvPr/>
        </p:nvSpPr>
        <p:spPr>
          <a:xfrm>
            <a:off x="357158" y="2411593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Left view</a:t>
            </a:r>
          </a:p>
        </p:txBody>
      </p:sp>
      <p:sp>
        <p:nvSpPr>
          <p:cNvPr id="117" name="CasellaDiTesto 116"/>
          <p:cNvSpPr txBox="1"/>
          <p:nvPr/>
        </p:nvSpPr>
        <p:spPr>
          <a:xfrm rot="10800000">
            <a:off x="2937134" y="872119"/>
            <a:ext cx="37702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POWER</a:t>
            </a:r>
          </a:p>
        </p:txBody>
      </p:sp>
      <p:sp>
        <p:nvSpPr>
          <p:cNvPr id="118" name="CasellaDiTesto 117"/>
          <p:cNvSpPr txBox="1"/>
          <p:nvPr/>
        </p:nvSpPr>
        <p:spPr>
          <a:xfrm rot="10800000">
            <a:off x="2721968" y="874019"/>
            <a:ext cx="3161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HDMI</a:t>
            </a:r>
          </a:p>
        </p:txBody>
      </p:sp>
      <p:sp>
        <p:nvSpPr>
          <p:cNvPr id="119" name="CasellaDiTesto 118"/>
          <p:cNvSpPr txBox="1"/>
          <p:nvPr/>
        </p:nvSpPr>
        <p:spPr>
          <a:xfrm rot="10800000">
            <a:off x="2510354" y="874019"/>
            <a:ext cx="2664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A/V</a:t>
            </a:r>
          </a:p>
        </p:txBody>
      </p:sp>
      <p:sp>
        <p:nvSpPr>
          <p:cNvPr id="120" name="CasellaDiTesto 119"/>
          <p:cNvSpPr txBox="1"/>
          <p:nvPr/>
        </p:nvSpPr>
        <p:spPr>
          <a:xfrm rot="5400000">
            <a:off x="1750040" y="1416070"/>
            <a:ext cx="2872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ETH</a:t>
            </a:r>
          </a:p>
        </p:txBody>
      </p:sp>
      <p:sp>
        <p:nvSpPr>
          <p:cNvPr id="121" name="CasellaDiTesto 120"/>
          <p:cNvSpPr txBox="1"/>
          <p:nvPr/>
        </p:nvSpPr>
        <p:spPr>
          <a:xfrm rot="5400000">
            <a:off x="1744415" y="1729347"/>
            <a:ext cx="2888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USB</a:t>
            </a:r>
          </a:p>
        </p:txBody>
      </p:sp>
      <p:sp>
        <p:nvSpPr>
          <p:cNvPr id="122" name="CasellaDiTesto 121"/>
          <p:cNvSpPr txBox="1"/>
          <p:nvPr/>
        </p:nvSpPr>
        <p:spPr>
          <a:xfrm>
            <a:off x="3163207" y="4213490"/>
            <a:ext cx="352308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16 16C   ...                                                                                                                                                              …  2   2C   1   1C</a:t>
            </a:r>
          </a:p>
        </p:txBody>
      </p:sp>
      <p:pic>
        <p:nvPicPr>
          <p:cNvPr id="269" name="Immagine 268" descr="connfro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9491" y="4319293"/>
            <a:ext cx="2952000" cy="306147"/>
          </a:xfrm>
          <a:prstGeom prst="rect">
            <a:avLst/>
          </a:prstGeom>
        </p:spPr>
      </p:pic>
      <p:pic>
        <p:nvPicPr>
          <p:cNvPr id="271" name="Immagine 270" descr="connto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9491" y="3432216"/>
            <a:ext cx="2952000" cy="518921"/>
          </a:xfrm>
          <a:prstGeom prst="rect">
            <a:avLst/>
          </a:prstGeom>
        </p:spPr>
      </p:pic>
      <p:cxnSp>
        <p:nvCxnSpPr>
          <p:cNvPr id="33" name="Connettore 1 32"/>
          <p:cNvCxnSpPr/>
          <p:nvPr/>
        </p:nvCxnSpPr>
        <p:spPr>
          <a:xfrm>
            <a:off x="5113413" y="2964401"/>
            <a:ext cx="906387" cy="40659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/>
          <p:cNvCxnSpPr/>
          <p:nvPr/>
        </p:nvCxnSpPr>
        <p:spPr>
          <a:xfrm>
            <a:off x="3825974" y="2991697"/>
            <a:ext cx="906387" cy="3793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/>
          <p:cNvCxnSpPr/>
          <p:nvPr/>
        </p:nvCxnSpPr>
        <p:spPr>
          <a:xfrm>
            <a:off x="3721153" y="3005986"/>
            <a:ext cx="906387" cy="3793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1 38"/>
          <p:cNvCxnSpPr/>
          <p:nvPr/>
        </p:nvCxnSpPr>
        <p:spPr>
          <a:xfrm>
            <a:off x="2393443" y="2996460"/>
            <a:ext cx="906387" cy="3793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/>
          <p:cNvCxnSpPr/>
          <p:nvPr/>
        </p:nvCxnSpPr>
        <p:spPr>
          <a:xfrm>
            <a:off x="3239491" y="3220872"/>
            <a:ext cx="586483" cy="682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/>
          <p:cNvCxnSpPr/>
          <p:nvPr/>
        </p:nvCxnSpPr>
        <p:spPr>
          <a:xfrm>
            <a:off x="4732361" y="3227696"/>
            <a:ext cx="586483" cy="6824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Chassis layout 2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pSp>
        <p:nvGrpSpPr>
          <p:cNvPr id="5" name="Gruppo 155"/>
          <p:cNvGrpSpPr>
            <a:grpSpLocks noChangeAspect="1"/>
          </p:cNvGrpSpPr>
          <p:nvPr/>
        </p:nvGrpSpPr>
        <p:grpSpPr>
          <a:xfrm>
            <a:off x="2238473" y="735143"/>
            <a:ext cx="5004002" cy="3937802"/>
            <a:chOff x="1186346" y="1578951"/>
            <a:chExt cx="1871222" cy="1479776"/>
          </a:xfrm>
        </p:grpSpPr>
        <p:sp>
          <p:nvSpPr>
            <p:cNvPr id="130" name="Rettangolo 129"/>
            <p:cNvSpPr>
              <a:spLocks/>
            </p:cNvSpPr>
            <p:nvPr/>
          </p:nvSpPr>
          <p:spPr>
            <a:xfrm rot="5400000">
              <a:off x="2020586" y="744712"/>
              <a:ext cx="202743" cy="187122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2" name="Rettangolo 131"/>
            <p:cNvSpPr>
              <a:spLocks/>
            </p:cNvSpPr>
            <p:nvPr/>
          </p:nvSpPr>
          <p:spPr>
            <a:xfrm rot="5400000">
              <a:off x="2018757" y="2023573"/>
              <a:ext cx="202744" cy="1867563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grpSp>
          <p:nvGrpSpPr>
            <p:cNvPr id="6" name="Gruppo 151"/>
            <p:cNvGrpSpPr/>
            <p:nvPr/>
          </p:nvGrpSpPr>
          <p:grpSpPr>
            <a:xfrm>
              <a:off x="1186346" y="1808524"/>
              <a:ext cx="1871221" cy="852228"/>
              <a:chOff x="1186346" y="1808524"/>
              <a:chExt cx="1871221" cy="852228"/>
            </a:xfrm>
          </p:grpSpPr>
          <p:sp>
            <p:nvSpPr>
              <p:cNvPr id="7" name="Rettangolo 6"/>
              <p:cNvSpPr>
                <a:spLocks/>
              </p:cNvSpPr>
              <p:nvPr/>
            </p:nvSpPr>
            <p:spPr>
              <a:xfrm rot="5400000">
                <a:off x="1695843" y="1299027"/>
                <a:ext cx="852228" cy="1871221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1" name="Immagine 130" descr="releay.png"/>
              <p:cNvPicPr preferRelativeResize="0"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1749859" y="2208075"/>
                <a:ext cx="511557" cy="206719"/>
              </a:xfrm>
              <a:prstGeom prst="rect">
                <a:avLst/>
              </a:prstGeom>
            </p:spPr>
          </p:pic>
        </p:grpSp>
      </p:grpSp>
      <p:sp>
        <p:nvSpPr>
          <p:cNvPr id="157" name="CasellaDiTesto 156"/>
          <p:cNvSpPr txBox="1"/>
          <p:nvPr/>
        </p:nvSpPr>
        <p:spPr>
          <a:xfrm>
            <a:off x="7464425" y="4154668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Front view</a:t>
            </a:r>
          </a:p>
        </p:txBody>
      </p:sp>
      <p:sp>
        <p:nvSpPr>
          <p:cNvPr id="158" name="CasellaDiTesto 157"/>
          <p:cNvSpPr txBox="1"/>
          <p:nvPr/>
        </p:nvSpPr>
        <p:spPr>
          <a:xfrm>
            <a:off x="7464425" y="241159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Top view</a:t>
            </a:r>
          </a:p>
        </p:txBody>
      </p:sp>
      <p:sp>
        <p:nvSpPr>
          <p:cNvPr id="159" name="CasellaDiTesto 158"/>
          <p:cNvSpPr txBox="1"/>
          <p:nvPr/>
        </p:nvSpPr>
        <p:spPr>
          <a:xfrm>
            <a:off x="7464425" y="801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Rear view</a:t>
            </a:r>
          </a:p>
        </p:txBody>
      </p:sp>
      <p:sp>
        <p:nvSpPr>
          <p:cNvPr id="160" name="CasellaDiTesto 159"/>
          <p:cNvSpPr txBox="1"/>
          <p:nvPr/>
        </p:nvSpPr>
        <p:spPr>
          <a:xfrm>
            <a:off x="3288269" y="168611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RPI</a:t>
            </a:r>
          </a:p>
        </p:txBody>
      </p:sp>
      <p:sp>
        <p:nvSpPr>
          <p:cNvPr id="162" name="CasellaDiTesto 161"/>
          <p:cNvSpPr txBox="1"/>
          <p:nvPr/>
        </p:nvSpPr>
        <p:spPr>
          <a:xfrm>
            <a:off x="3970260" y="2134594"/>
            <a:ext cx="107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Relay #1</a:t>
            </a:r>
          </a:p>
        </p:txBody>
      </p:sp>
      <p:sp>
        <p:nvSpPr>
          <p:cNvPr id="164" name="CasellaDiTesto 163"/>
          <p:cNvSpPr txBox="1"/>
          <p:nvPr/>
        </p:nvSpPr>
        <p:spPr>
          <a:xfrm>
            <a:off x="3970260" y="3900901"/>
            <a:ext cx="21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Terminal blocks (#32)</a:t>
            </a:r>
          </a:p>
        </p:txBody>
      </p:sp>
      <p:pic>
        <p:nvPicPr>
          <p:cNvPr id="112" name="Immagine 111" descr="RP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253698" y="1356164"/>
            <a:ext cx="950283" cy="648000"/>
          </a:xfrm>
          <a:prstGeom prst="rect">
            <a:avLst/>
          </a:prstGeom>
        </p:spPr>
      </p:pic>
      <p:pic>
        <p:nvPicPr>
          <p:cNvPr id="113" name="Immagine 112" descr="RPIs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2583139" y="786417"/>
            <a:ext cx="576000" cy="82831"/>
          </a:xfrm>
          <a:prstGeom prst="rect">
            <a:avLst/>
          </a:prstGeom>
        </p:spPr>
      </p:pic>
      <p:sp>
        <p:nvSpPr>
          <p:cNvPr id="114" name="Rettangolo 113"/>
          <p:cNvSpPr/>
          <p:nvPr/>
        </p:nvSpPr>
        <p:spPr>
          <a:xfrm>
            <a:off x="1563731" y="1349893"/>
            <a:ext cx="577850" cy="226400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15" name="Immagine 114" descr="RPIfron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16669" y="1602994"/>
            <a:ext cx="612000" cy="190341"/>
          </a:xfrm>
          <a:prstGeom prst="rect">
            <a:avLst/>
          </a:prstGeom>
        </p:spPr>
      </p:pic>
      <p:sp>
        <p:nvSpPr>
          <p:cNvPr id="116" name="CasellaDiTesto 115"/>
          <p:cNvSpPr txBox="1"/>
          <p:nvPr/>
        </p:nvSpPr>
        <p:spPr>
          <a:xfrm>
            <a:off x="357158" y="2411593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Left view</a:t>
            </a:r>
          </a:p>
        </p:txBody>
      </p:sp>
      <p:sp>
        <p:nvSpPr>
          <p:cNvPr id="117" name="CasellaDiTesto 116"/>
          <p:cNvSpPr txBox="1"/>
          <p:nvPr/>
        </p:nvSpPr>
        <p:spPr>
          <a:xfrm rot="10800000">
            <a:off x="2937134" y="872119"/>
            <a:ext cx="37702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POWER</a:t>
            </a:r>
          </a:p>
        </p:txBody>
      </p:sp>
      <p:sp>
        <p:nvSpPr>
          <p:cNvPr id="118" name="CasellaDiTesto 117"/>
          <p:cNvSpPr txBox="1"/>
          <p:nvPr/>
        </p:nvSpPr>
        <p:spPr>
          <a:xfrm rot="10800000">
            <a:off x="2721968" y="874019"/>
            <a:ext cx="3161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HDMI</a:t>
            </a:r>
          </a:p>
        </p:txBody>
      </p:sp>
      <p:sp>
        <p:nvSpPr>
          <p:cNvPr id="119" name="CasellaDiTesto 118"/>
          <p:cNvSpPr txBox="1"/>
          <p:nvPr/>
        </p:nvSpPr>
        <p:spPr>
          <a:xfrm rot="10800000">
            <a:off x="2510354" y="874019"/>
            <a:ext cx="2664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A/V</a:t>
            </a:r>
          </a:p>
        </p:txBody>
      </p:sp>
      <p:sp>
        <p:nvSpPr>
          <p:cNvPr id="120" name="CasellaDiTesto 119"/>
          <p:cNvSpPr txBox="1"/>
          <p:nvPr/>
        </p:nvSpPr>
        <p:spPr>
          <a:xfrm rot="5400000">
            <a:off x="1750040" y="1416070"/>
            <a:ext cx="2872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ETH</a:t>
            </a:r>
          </a:p>
        </p:txBody>
      </p:sp>
      <p:sp>
        <p:nvSpPr>
          <p:cNvPr id="121" name="CasellaDiTesto 120"/>
          <p:cNvSpPr txBox="1"/>
          <p:nvPr/>
        </p:nvSpPr>
        <p:spPr>
          <a:xfrm rot="5400000">
            <a:off x="1744415" y="1729347"/>
            <a:ext cx="2888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USB</a:t>
            </a:r>
          </a:p>
        </p:txBody>
      </p:sp>
      <p:sp>
        <p:nvSpPr>
          <p:cNvPr id="122" name="CasellaDiTesto 121"/>
          <p:cNvSpPr txBox="1"/>
          <p:nvPr/>
        </p:nvSpPr>
        <p:spPr>
          <a:xfrm>
            <a:off x="3163207" y="4213490"/>
            <a:ext cx="352308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                                                                                                                                                                          …  2   2C   1   1C</a:t>
            </a:r>
          </a:p>
        </p:txBody>
      </p:sp>
      <p:pic>
        <p:nvPicPr>
          <p:cNvPr id="269" name="Immagine 268" descr="connfro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9491" y="4319293"/>
            <a:ext cx="2952000" cy="306147"/>
          </a:xfrm>
          <a:prstGeom prst="rect">
            <a:avLst/>
          </a:prstGeom>
        </p:spPr>
      </p:pic>
      <p:pic>
        <p:nvPicPr>
          <p:cNvPr id="271" name="Immagine 270" descr="connto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9491" y="3432216"/>
            <a:ext cx="2952000" cy="518921"/>
          </a:xfrm>
          <a:prstGeom prst="rect">
            <a:avLst/>
          </a:prstGeom>
        </p:spPr>
      </p:pic>
      <p:cxnSp>
        <p:nvCxnSpPr>
          <p:cNvPr id="33" name="Connettore 1 32"/>
          <p:cNvCxnSpPr/>
          <p:nvPr/>
        </p:nvCxnSpPr>
        <p:spPr>
          <a:xfrm>
            <a:off x="5113413" y="2964401"/>
            <a:ext cx="906387" cy="40659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/>
          <p:cNvCxnSpPr/>
          <p:nvPr/>
        </p:nvCxnSpPr>
        <p:spPr>
          <a:xfrm>
            <a:off x="3825974" y="2991697"/>
            <a:ext cx="906387" cy="37930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35"/>
          <p:cNvSpPr/>
          <p:nvPr/>
        </p:nvSpPr>
        <p:spPr>
          <a:xfrm>
            <a:off x="2347415" y="2411593"/>
            <a:ext cx="1329102" cy="54779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shade val="50000"/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cxnSp>
        <p:nvCxnSpPr>
          <p:cNvPr id="40" name="Connettore 1 39"/>
          <p:cNvCxnSpPr/>
          <p:nvPr/>
        </p:nvCxnSpPr>
        <p:spPr>
          <a:xfrm>
            <a:off x="2347415" y="2411593"/>
            <a:ext cx="1329102" cy="547796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/>
          <p:cNvCxnSpPr/>
          <p:nvPr/>
        </p:nvCxnSpPr>
        <p:spPr>
          <a:xfrm flipV="1">
            <a:off x="2347415" y="2411593"/>
            <a:ext cx="1329102" cy="547796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>
            <a:off x="4638387" y="3214048"/>
            <a:ext cx="586483" cy="6824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357158" y="205980"/>
            <a:ext cx="8432830" cy="523220"/>
          </a:xfrm>
        </p:spPr>
        <p:txBody>
          <a:bodyPr/>
          <a:lstStyle/>
          <a:p>
            <a:r>
              <a:rPr lang="en-US" dirty="0" smtClean="0"/>
              <a:t>RPI Relay Control </a:t>
            </a:r>
            <a:r>
              <a:rPr lang="en-US" dirty="0" smtClean="0"/>
              <a:t>Chassis layout 3 (RPI pins connection)</a:t>
            </a:r>
            <a:r>
              <a:rPr lang="en-US" dirty="0" smtClean="0"/>
              <a:t>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pic>
        <p:nvPicPr>
          <p:cNvPr id="7" name="Immagine 6" descr="SchedaReleay2.png"/>
          <p:cNvPicPr>
            <a:picLocks noChangeAspect="1"/>
          </p:cNvPicPr>
          <p:nvPr/>
        </p:nvPicPr>
        <p:blipFill>
          <a:blip r:embed="rId2" cstate="print"/>
          <a:srcRect r="18454" b="33523"/>
          <a:stretch>
            <a:fillRect/>
          </a:stretch>
        </p:blipFill>
        <p:spPr>
          <a:xfrm>
            <a:off x="677880" y="1234103"/>
            <a:ext cx="7456553" cy="313023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components 1/3 (RPI v3)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cxnSp>
        <p:nvCxnSpPr>
          <p:cNvPr id="15" name="Connettore 1 14"/>
          <p:cNvCxnSpPr/>
          <p:nvPr/>
        </p:nvCxnSpPr>
        <p:spPr>
          <a:xfrm>
            <a:off x="3124200" y="1044071"/>
            <a:ext cx="1812027" cy="0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Immagine 127" descr="RP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2701563" y="1660734"/>
            <a:ext cx="2657301" cy="1812026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45358" y="7451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56mm</a:t>
            </a:r>
          </a:p>
        </p:txBody>
      </p:sp>
      <p:cxnSp>
        <p:nvCxnSpPr>
          <p:cNvPr id="14" name="Connettore 1 13"/>
          <p:cNvCxnSpPr/>
          <p:nvPr/>
        </p:nvCxnSpPr>
        <p:spPr>
          <a:xfrm flipV="1">
            <a:off x="5088627" y="1196471"/>
            <a:ext cx="0" cy="2698927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 rot="5400000">
            <a:off x="4856335" y="2324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85mm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3669402" y="410158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RPI v3</a:t>
            </a:r>
          </a:p>
        </p:txBody>
      </p:sp>
      <p:pic>
        <p:nvPicPr>
          <p:cNvPr id="19" name="Immagine 18" descr="pow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4981" y="1343121"/>
            <a:ext cx="2661164" cy="228860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components 2/3 (8 Relay module)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131" name="Immagine 130" descr="releay.png"/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7338" y="1626199"/>
            <a:ext cx="3922462" cy="1585104"/>
          </a:xfrm>
          <a:prstGeom prst="rect">
            <a:avLst/>
          </a:prstGeom>
        </p:spPr>
      </p:pic>
      <p:cxnSp>
        <p:nvCxnSpPr>
          <p:cNvPr id="18" name="Connettore 1 17"/>
          <p:cNvCxnSpPr/>
          <p:nvPr/>
        </p:nvCxnSpPr>
        <p:spPr>
          <a:xfrm>
            <a:off x="2112245" y="1416816"/>
            <a:ext cx="3907555" cy="0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/>
        </p:nvCxnSpPr>
        <p:spPr>
          <a:xfrm flipV="1">
            <a:off x="6210300" y="1626200"/>
            <a:ext cx="0" cy="1585103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3724247" y="110463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138 mm</a:t>
            </a:r>
          </a:p>
        </p:txBody>
      </p:sp>
      <p:sp>
        <p:nvSpPr>
          <p:cNvPr id="23" name="CasellaDiTesto 22"/>
          <p:cNvSpPr txBox="1"/>
          <p:nvPr/>
        </p:nvSpPr>
        <p:spPr>
          <a:xfrm rot="5400000">
            <a:off x="5946108" y="222641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50 mm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3309607" y="339029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8 Relay module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 Relay Control components 3/3 (Terminal block)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28674" name="Picture 2" descr="https://www.phoenixcontact.com/assets/images_pr/product_drawings/large/45695_2000_int_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329" y="1141839"/>
            <a:ext cx="2137953" cy="1315260"/>
          </a:xfrm>
          <a:prstGeom prst="rect">
            <a:avLst/>
          </a:prstGeom>
          <a:noFill/>
        </p:spPr>
      </p:pic>
      <p:pic>
        <p:nvPicPr>
          <p:cNvPr id="28676" name="Picture 4" descr="*Only when using the PW 4-F flange pla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752" y="2764704"/>
            <a:ext cx="2241530" cy="1285583"/>
          </a:xfrm>
          <a:prstGeom prst="rect">
            <a:avLst/>
          </a:prstGeom>
          <a:noFill/>
        </p:spPr>
      </p:pic>
      <p:sp>
        <p:nvSpPr>
          <p:cNvPr id="21" name="CasellaDiTesto 20"/>
          <p:cNvSpPr txBox="1"/>
          <p:nvPr/>
        </p:nvSpPr>
        <p:spPr>
          <a:xfrm>
            <a:off x="846974" y="3185684"/>
            <a:ext cx="227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Phoenix PW4-POT-SL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(3059731)</a:t>
            </a:r>
            <a:endParaRPr lang="en-US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678" name="Picture 6" descr="https://www.phoenixcontact.com/assets/images_pr/product_photos/large/45136_1000_int_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07" y="818459"/>
            <a:ext cx="2367224" cy="23672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 Relay Control </a:t>
            </a:r>
            <a:r>
              <a:rPr lang="en-US" dirty="0" smtClean="0"/>
              <a:t>Chassis implementation 1/2</a:t>
            </a:r>
            <a:r>
              <a:rPr lang="en-US" dirty="0" smtClean="0"/>
              <a:t>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6" name="Immagine 5" descr="20180122_0913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596" y="729200"/>
            <a:ext cx="6746502" cy="379490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 Relay Control </a:t>
            </a:r>
            <a:r>
              <a:rPr lang="en-US" dirty="0" smtClean="0"/>
              <a:t>Chassis implementation 2/2 </a:t>
            </a:r>
            <a:r>
              <a:rPr lang="en-US" dirty="0" smtClean="0"/>
              <a:t>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pic>
        <p:nvPicPr>
          <p:cNvPr id="7" name="Immagine 6" descr="20180122_0914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251" y="729200"/>
            <a:ext cx="6787445" cy="381793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-optics_presentation">
  <a:themeElements>
    <a:clrScheme name="Custom 1">
      <a:dk1>
        <a:srgbClr val="1F497D"/>
      </a:dk1>
      <a:lt1>
        <a:sysClr val="window" lastClr="FFFFFF"/>
      </a:lt1>
      <a:dk2>
        <a:srgbClr val="000000"/>
      </a:dk2>
      <a:lt2>
        <a:srgbClr val="F2F2F2"/>
      </a:lt2>
      <a:accent1>
        <a:srgbClr val="4BACC6"/>
      </a:accent1>
      <a:accent2>
        <a:srgbClr val="C00000"/>
      </a:accent2>
      <a:accent3>
        <a:srgbClr val="9BBB59"/>
      </a:accent3>
      <a:accent4>
        <a:srgbClr val="8064A2"/>
      </a:accent4>
      <a:accent5>
        <a:srgbClr val="FFC000"/>
      </a:accent5>
      <a:accent6>
        <a:srgbClr val="E36C09"/>
      </a:accent6>
      <a:hlink>
        <a:srgbClr val="0000FF"/>
      </a:hlink>
      <a:folHlink>
        <a:srgbClr val="800080"/>
      </a:folHlink>
    </a:clrScheme>
    <a:fontScheme name="Custom 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iaemic ppt template 2016" id="{2CB50220-206E-41AD-90EB-FFE4901ED917}" vid="{30CB7DA8-BA91-4D59-B12C-B790B7A33F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sm-optics_presentation template</Template>
  <TotalTime>5706</TotalTime>
  <Words>175</Words>
  <Application>Microsoft Office PowerPoint</Application>
  <PresentationFormat>Presentazione su schermo (16:9)</PresentationFormat>
  <Paragraphs>63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sm-optics_presentation</vt:lpstr>
      <vt:lpstr>Test plant energy saving</vt:lpstr>
      <vt:lpstr>PI Relay Control Chassis layout 1 </vt:lpstr>
      <vt:lpstr>PI Relay Control Chassis layout 2 </vt:lpstr>
      <vt:lpstr>RPI Relay Control Chassis layout 3 (RPI pins connection) </vt:lpstr>
      <vt:lpstr>PI Relay Control components 1/3 (RPI v3) </vt:lpstr>
      <vt:lpstr>PI Relay Control components 2/3 (8 Relay module) </vt:lpstr>
      <vt:lpstr>RPI Relay Control components 3/3 (Terminal block) </vt:lpstr>
      <vt:lpstr>RPI Relay Control Chassis implementation 1/2 </vt:lpstr>
      <vt:lpstr>RPI Relay Control Chassis implementation 2/2  </vt:lpstr>
      <vt:lpstr>Diapositiva 10</vt:lpstr>
    </vt:vector>
  </TitlesOfParts>
  <Company>SIAE Microelettronica S.p.a.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Gavioli Fabio</dc:creator>
  <cp:lastModifiedBy>fippolit</cp:lastModifiedBy>
  <cp:revision>32</cp:revision>
  <dcterms:created xsi:type="dcterms:W3CDTF">2016-07-22T13:30:06Z</dcterms:created>
  <dcterms:modified xsi:type="dcterms:W3CDTF">2018-01-22T08:57:32Z</dcterms:modified>
</cp:coreProperties>
</file>